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</p:sldMasterIdLst>
  <p:notesMasterIdLst>
    <p:notesMasterId r:id="rId17"/>
  </p:notesMasterIdLst>
  <p:handoutMasterIdLst>
    <p:handoutMasterId r:id="rId18"/>
  </p:handoutMasterIdLst>
  <p:sldIdLst>
    <p:sldId id="405" r:id="rId5"/>
    <p:sldId id="410" r:id="rId6"/>
    <p:sldId id="407" r:id="rId7"/>
    <p:sldId id="256" r:id="rId8"/>
    <p:sldId id="414" r:id="rId9"/>
    <p:sldId id="411" r:id="rId10"/>
    <p:sldId id="413" r:id="rId11"/>
    <p:sldId id="412" r:id="rId12"/>
    <p:sldId id="415" r:id="rId13"/>
    <p:sldId id="408" r:id="rId14"/>
    <p:sldId id="409" r:id="rId15"/>
    <p:sldId id="404" r:id="rId16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05"/>
            <p14:sldId id="410"/>
            <p14:sldId id="407"/>
            <p14:sldId id="256"/>
            <p14:sldId id="414"/>
            <p14:sldId id="411"/>
            <p14:sldId id="413"/>
            <p14:sldId id="412"/>
            <p14:sldId id="415"/>
          </p14:sldIdLst>
        </p14:section>
        <p14:section name="Go go go" id="{1CFCC745-F74D-4ABA-A995-42DAACFA49F4}">
          <p14:sldIdLst>
            <p14:sldId id="408"/>
          </p14:sldIdLst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468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24.01.2024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24.01.2024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24.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24.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24/01/2024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et-martin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svg"/><Relationship Id="rId3" Type="http://schemas.openxmlformats.org/officeDocument/2006/relationships/image" Target="../media/image15.svg"/><Relationship Id="rId21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3.png"/><Relationship Id="rId3" Type="http://schemas.openxmlformats.org/officeDocument/2006/relationships/image" Target="../media/image15.svg"/><Relationship Id="rId21" Type="http://schemas.openxmlformats.org/officeDocument/2006/relationships/image" Target="../media/image40.png"/><Relationship Id="rId7" Type="http://schemas.openxmlformats.org/officeDocument/2006/relationships/image" Target="../media/image19.svg"/><Relationship Id="rId12" Type="http://schemas.openxmlformats.org/officeDocument/2006/relationships/image" Target="../media/image39.png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image" Target="../media/image14.png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43.svg"/><Relationship Id="rId5" Type="http://schemas.openxmlformats.org/officeDocument/2006/relationships/image" Target="../media/image17.svg"/><Relationship Id="rId15" Type="http://schemas.openxmlformats.org/officeDocument/2006/relationships/image" Target="../media/image26.png"/><Relationship Id="rId23" Type="http://schemas.openxmlformats.org/officeDocument/2006/relationships/image" Target="../media/image42.png"/><Relationship Id="rId28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31" Type="http://schemas.openxmlformats.org/officeDocument/2006/relationships/image" Target="../media/image38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5.svg"/><Relationship Id="rId22" Type="http://schemas.openxmlformats.org/officeDocument/2006/relationships/image" Target="../media/image41.sv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973BD8-0E66-27A6-93D9-4D9E6FEAB5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8385" y="2122810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1CCFCB1-7292-DE79-8813-3B9C4F92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644C748-BA62-957D-E50E-D2DAD4B1A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9403" y="2599711"/>
            <a:ext cx="3820488" cy="4451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058BE6D0-A903-B19F-D6EE-90791BA73ED7}"/>
              </a:ext>
            </a:extLst>
          </p:cNvPr>
          <p:cNvSpPr txBox="1">
            <a:spLocks/>
          </p:cNvSpPr>
          <p:nvPr/>
        </p:nvSpPr>
        <p:spPr>
          <a:xfrm>
            <a:off x="9291782" y="2154523"/>
            <a:ext cx="2428032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3C70C7B8-8216-780F-09B7-566EB27AF592}"/>
              </a:ext>
            </a:extLst>
          </p:cNvPr>
          <p:cNvSpPr txBox="1">
            <a:spLocks/>
          </p:cNvSpPr>
          <p:nvPr/>
        </p:nvSpPr>
        <p:spPr>
          <a:xfrm>
            <a:off x="9291781" y="2567998"/>
            <a:ext cx="2669309" cy="445188"/>
          </a:xfrm>
          <a:prstGeom prst="rect">
            <a:avLst/>
          </a:prstGeom>
        </p:spPr>
        <p:txBody>
          <a:bodyPr/>
          <a:lstStyle>
            <a:lvl1pPr marL="457189" indent="-457189" algn="l" defTabSz="916494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rgbClr val="00608C"/>
              </a:buClr>
              <a:buFont typeface="Wingdings" pitchFamily="2" charset="2"/>
              <a:defRPr sz="22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2588" indent="-239178" algn="l" defTabSz="916494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&gt;"/>
              <a:defRPr sz="2133">
                <a:solidFill>
                  <a:schemeClr val="bg1"/>
                </a:solidFill>
                <a:latin typeface="+mn-lt"/>
              </a:defRPr>
            </a:lvl2pPr>
            <a:lvl3pPr marL="956709" indent="-237061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chemeClr val="tx2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+mn-lt"/>
              </a:defRPr>
            </a:lvl3pPr>
            <a:lvl4pPr marL="235790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974940"/>
              </a:buClr>
              <a:buFont typeface="Wingdings" pitchFamily="2" charset="2"/>
              <a:buChar char="l"/>
              <a:defRPr sz="2133">
                <a:solidFill>
                  <a:schemeClr val="bg1"/>
                </a:solidFill>
                <a:latin typeface="+mn-lt"/>
              </a:defRPr>
            </a:lvl4pPr>
            <a:lvl5pPr marL="297384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chemeClr val="bg1"/>
                </a:solidFill>
                <a:latin typeface="+mn-lt"/>
              </a:defRPr>
            </a:lvl5pPr>
            <a:lvl6pPr marL="3583428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6pPr>
            <a:lvl7pPr marL="4193013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7pPr>
            <a:lvl8pPr marL="4802597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8pPr>
            <a:lvl9pPr marL="5412182" indent="-361942" algn="l" defTabSz="916494" rtl="0" eaLnBrk="1" fontAlgn="base" hangingPunct="1">
              <a:spcBef>
                <a:spcPct val="0"/>
              </a:spcBef>
              <a:spcAft>
                <a:spcPct val="50000"/>
              </a:spcAft>
              <a:buClr>
                <a:srgbClr val="11124B"/>
              </a:buClr>
              <a:buChar char="§"/>
              <a:defRPr sz="1867">
                <a:solidFill>
                  <a:srgbClr val="292929"/>
                </a:solidFill>
                <a:latin typeface="+mn-lt"/>
              </a:defRPr>
            </a:lvl9pPr>
          </a:lstStyle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749004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45" y="988290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3611418" y="6058614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A5ABBB-B6F7-4D1D-E658-939C5DD4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9" y="1069109"/>
            <a:ext cx="11668182" cy="471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4C63E-8170-3716-3228-EC899117DB84}"/>
              </a:ext>
            </a:extLst>
          </p:cNvPr>
          <p:cNvSpPr txBox="1"/>
          <p:nvPr/>
        </p:nvSpPr>
        <p:spPr>
          <a:xfrm>
            <a:off x="1662545" y="249382"/>
            <a:ext cx="936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051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819C2DE-CA10-D6F8-E1F6-D3D16F76F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124" y="2079408"/>
            <a:ext cx="7007225" cy="825180"/>
          </a:xfrm>
        </p:spPr>
        <p:txBody>
          <a:bodyPr/>
          <a:lstStyle/>
          <a:p>
            <a:r>
              <a:rPr lang="de-DE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10950961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529C8F-6221-C4AB-284C-7403683C2544}"/>
              </a:ext>
            </a:extLst>
          </p:cNvPr>
          <p:cNvGrpSpPr/>
          <p:nvPr/>
        </p:nvGrpSpPr>
        <p:grpSpPr>
          <a:xfrm>
            <a:off x="75511" y="378690"/>
            <a:ext cx="11497842" cy="6295189"/>
            <a:chOff x="103220" y="415635"/>
            <a:chExt cx="11497842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C1C18F-3D67-5071-3146-6BB8178C8A01}"/>
                </a:ext>
              </a:extLst>
            </p:cNvPr>
            <p:cNvGrpSpPr/>
            <p:nvPr/>
          </p:nvGrpSpPr>
          <p:grpSpPr>
            <a:xfrm>
              <a:off x="103220" y="415635"/>
              <a:ext cx="11497842" cy="6295189"/>
              <a:chOff x="103220" y="415635"/>
              <a:chExt cx="11497842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1E1D6C7-FDC8-EA2E-B34B-7B9381E35B0C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497842" cy="6295189"/>
                <a:chOff x="103220" y="415635"/>
                <a:chExt cx="11497842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D7A66A8-F451-F4C4-E30F-57CEBFC6B9D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D29A1D44-C8C4-66E3-64FA-ECD21E046864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484EBEF5-788F-8971-2961-EEA69A607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8C16B3DD-C276-EC1B-F50C-8FDAAD575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7EB8018-ECD5-D1AF-91F6-E21E04839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7ECE0848-0025-2380-481E-7B6C239D2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2BF9E52-123B-7687-66C2-76EA81762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AA44D21A-47B7-76FB-F612-8318C2E37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3D2BF1-62AD-D764-9160-5331E135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45A5ABEC-CE3B-199B-7E15-6AF183E51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2351C69-1596-FE21-3757-E81275EAA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694A0E8-D324-EED8-3831-AC77DF8B8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1945314-1425-25D6-2F07-9F0F8538B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4171F2B-D3BB-3CB4-9BFD-709BB7817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38A3636-E46C-41AF-4A36-C627C88C2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E4C6B18-A7C1-F4CA-B6D9-2CC893719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28B90C8A-6CBA-0D47-2976-0B0667675F94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9ED4788-5BCD-221D-BCA6-E9E1C9424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8892EB-F1C5-AD7B-B8F9-1582EE5B1F99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4ECA9861-D72D-975B-2292-C6433CEE0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4E1D0A-4775-A2F6-8409-62DF672F4EC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BF1B5F-D1B1-3B13-A00A-2C16FBF85A1B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133DC-B81F-77FF-FDBD-D20E831523AF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431B4F-1946-B352-EE2F-C545C35C6983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C1F2F9-7C0B-7622-D2BE-D13C7540AAE3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0E5717-81A4-F602-310C-D4F575D0C5B9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32E1768-8802-021A-83A8-B50B82752C83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102D36-F6F0-B8B7-4D4D-ECE2183B4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EF6B8FF-F27C-2A92-D8FF-004077015F6F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C1C26C5C-F6BB-CB54-2006-C91C0466D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080B50-0B71-235E-F184-EE01F7C63906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6A8A17B2-7BE4-D427-D899-F5CEB0C8B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3196FFF-7C2A-DCE6-3A60-FEF488CC4546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7DF28A63-B532-6326-D194-859164A2C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284D38F3-4009-25C0-4CA4-978AC1825866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844AA513-CF1E-70E9-DFE9-BDBBC5E1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0730D2C0-13A7-D4FA-9500-E8CEE28501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0ABE20-C46D-32EA-D20A-68BC0FF1B6BB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39B015A-D3AB-3518-A3E8-E3467713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37D90E7-3C64-4E71-C7EF-3FFBA9B58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803069-D1A1-7766-57B8-D88A0C61012E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67805120-DA4D-C7B7-8494-430193BDE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129FD-B06A-1EC6-C7D5-C96B28E45DB5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E476A92-5656-A8EC-BEB4-3DF6964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E1A72-18EA-366E-A559-BBB25C6222D9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AFF85-D78E-9C5E-9131-9F81ED0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EF5DC0A-914A-4295-C0F6-69AAFBC81F86}"/>
              </a:ext>
            </a:extLst>
          </p:cNvPr>
          <p:cNvGrpSpPr/>
          <p:nvPr/>
        </p:nvGrpSpPr>
        <p:grpSpPr>
          <a:xfrm>
            <a:off x="103220" y="415635"/>
            <a:ext cx="11680059" cy="6295189"/>
            <a:chOff x="103220" y="415635"/>
            <a:chExt cx="11680059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17580-F596-01DB-7E0A-A6D0BEFFB2C1}"/>
                </a:ext>
              </a:extLst>
            </p:cNvPr>
            <p:cNvGrpSpPr/>
            <p:nvPr/>
          </p:nvGrpSpPr>
          <p:grpSpPr>
            <a:xfrm>
              <a:off x="103220" y="415635"/>
              <a:ext cx="11680059" cy="6295189"/>
              <a:chOff x="103220" y="415635"/>
              <a:chExt cx="11680059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19587B3-DD1E-940B-FAE8-081FEF19B386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680059" cy="6295189"/>
                <a:chOff x="103220" y="415635"/>
                <a:chExt cx="11680059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83A2ECC-44DC-ECC0-BF11-06F4CF54249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9B9F73A6-4856-B7B4-147E-CE6BFB53EE2D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134C7EB4-44CB-0156-7060-DA621635B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1F09377F-1DEE-05F5-A2E8-A378E56E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51311493-E93E-EF88-CED3-34C705A10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55AACEA9-867A-32DC-A1C5-829579F4C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4747DE1-E9CF-6F42-1F75-7A133749C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GitHub Actions · GitHub">
                  <a:extLst>
                    <a:ext uri="{FF2B5EF4-FFF2-40B4-BE49-F238E27FC236}">
                      <a16:creationId xmlns:a16="http://schemas.microsoft.com/office/drawing/2014/main" id="{7A85A3DE-DEB8-E52E-5E6F-6BAA81404A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720" y="4113050"/>
                  <a:ext cx="563141" cy="563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272E4BD5-4909-7439-6460-8BF229381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67BF62-41DC-2A34-5A48-A00D35BE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1BBD8E34-06B1-7C41-888C-F2B9A889D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81AAE3-1E1B-C3C6-A45C-338960B7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D3011FB-5324-C806-CBF9-58690DB7D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3485DD4-4084-8C2D-68EA-A5667A69F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2AFF72D-3D0A-87E3-3F39-7BD21ADF1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3FA97CB-A864-E6E4-7DAC-4858722A1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F5DC993-FC4C-F593-3B53-E628D2D43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CBF5A716-4479-05F0-A76B-8E6DB338D511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AF1C39E-1617-AF69-B959-C54D615C2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9C09464-BF6B-AB37-A8EB-C1F082677E46}"/>
                    </a:ext>
                  </a:extLst>
                </p:cNvPr>
                <p:cNvCxnSpPr>
                  <a:cxnSpLocks/>
                  <a:endCxn id="1026" idx="0"/>
                </p:cNvCxnSpPr>
                <p:nvPr/>
              </p:nvCxnSpPr>
              <p:spPr>
                <a:xfrm>
                  <a:off x="956291" y="3790854"/>
                  <a:ext cx="0" cy="3221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862A9BB7-38E6-99B4-3B44-78C75B071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4257" y="3668878"/>
                  <a:ext cx="1553546" cy="7680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5C1AE1-D6BB-BF0E-5BA1-2B841A2771B0}"/>
                    </a:ext>
                  </a:extLst>
                </p:cNvPr>
                <p:cNvSpPr txBox="1"/>
                <p:nvPr/>
              </p:nvSpPr>
              <p:spPr>
                <a:xfrm>
                  <a:off x="969679" y="3756936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push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D223538-B556-1C80-B809-4219C2E7EEB4}"/>
                    </a:ext>
                  </a:extLst>
                </p:cNvPr>
                <p:cNvSpPr txBox="1"/>
                <p:nvPr/>
              </p:nvSpPr>
              <p:spPr>
                <a:xfrm>
                  <a:off x="2070040" y="4069558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azd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2B6262-02E0-A66D-B6A5-4CD478B4E1D9}"/>
                    </a:ext>
                  </a:extLst>
                </p:cNvPr>
                <p:cNvSpPr txBox="1"/>
                <p:nvPr/>
              </p:nvSpPr>
              <p:spPr>
                <a:xfrm>
                  <a:off x="295541" y="4676191"/>
                  <a:ext cx="14444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GitHub Action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928106-9078-9D1D-DF57-6656B20DD815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BF99045F-DD98-3CA0-BAC3-8A26A2F45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301F57-B37F-7348-125A-BDEA387120B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09A3F2-4CCC-F308-3C50-65FD40F4B8EE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F42BC0-09DC-EDD7-E008-5B03807336E2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9931420-9BA2-0887-2B79-C8F03D4AEE22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BB4E1A-5DD2-53FE-2FD9-645EF9C112DC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1EC7A8-9CCC-96FA-DD08-B6E3CC42DD91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182B721-18EE-7EF0-E45A-0947BA431E22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B6A02BC-AFCB-4040-2C2D-2266B006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955AFF4-0BE6-1C00-E8F4-CEABC37E82C4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EA490E47-CF42-F24C-DDC7-40B31EEC3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C0C7E7-8A78-7D03-ACC6-C567D79A9A39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DD9642DD-99DF-EC38-C1D3-780F78446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3E1D1CE-4C30-DC1F-3EF5-1BD8D5EFC59C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A4ABAD-6B55-F82D-EEA2-C7EAAED76E6B}"/>
                    </a:ext>
                  </a:extLst>
                </p:cNvPr>
                <p:cNvSpPr txBox="1"/>
                <p:nvPr/>
              </p:nvSpPr>
              <p:spPr>
                <a:xfrm>
                  <a:off x="10039588" y="3204026"/>
                  <a:ext cx="174369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Management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8D9DF85-65B4-44B8-0436-3EB4FF239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078" y="3485276"/>
                  <a:ext cx="4707581" cy="16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F06DE5F-3A49-4FAD-5768-372F86E2E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F2628F2E-4F2D-88F1-0A88-11B25CEE51B1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74C204F1-6FED-7A5C-1963-8FFEDBA14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6454" y="3252005"/>
                  <a:ext cx="476250" cy="476250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F720079A-2BFB-3347-9FF7-B0D42ADB7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 l="43671" t="43857" r="41962" b="43060"/>
                <a:stretch/>
              </p:blipFill>
              <p:spPr>
                <a:xfrm>
                  <a:off x="8187784" y="3241395"/>
                  <a:ext cx="774620" cy="705385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2E897F-D590-02C0-FE09-23CDBBB878D0}"/>
                    </a:ext>
                  </a:extLst>
                </p:cNvPr>
                <p:cNvSpPr txBox="1"/>
                <p:nvPr/>
              </p:nvSpPr>
              <p:spPr>
                <a:xfrm>
                  <a:off x="8110040" y="3697673"/>
                  <a:ext cx="7746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Policy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F9A493B9-EE37-07F2-4497-631ED9AD2F43}"/>
                    </a:ext>
                  </a:extLst>
                </p:cNvPr>
                <p:cNvSpPr/>
                <p:nvPr/>
              </p:nvSpPr>
              <p:spPr>
                <a:xfrm>
                  <a:off x="6746530" y="3387238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register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70158B83-172F-4E8E-B984-EB7E3FCE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8694E10C-FBC0-E3DD-9951-4A04BFAE19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593424-3B7B-83D7-855A-166D85830AC4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A18EB41A-6D36-12D1-A069-25401B32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7C60B45-268C-676C-E788-80DF2E5F2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7DCFB-4DF9-11B9-1AA9-344DC7EA92A6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71F61325-9A76-E550-C55E-D5CD856F1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8FCAF-9ED5-417A-534C-4E92E96A18EC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1DE6C0A-B13B-EAFE-3A5A-1E22760A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3AF0C4-B3FE-532B-7A7F-0F66D9111DA0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DE47253-6847-3A13-7297-E03B4FAA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37816" y="3605312"/>
              <a:ext cx="194139" cy="194139"/>
            </a:xfrm>
            <a:prstGeom prst="rect">
              <a:avLst/>
            </a:prstGeom>
          </p:spPr>
        </p:pic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A3437FC-5D42-167A-E2F7-D411ED66587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5400000" flipH="1" flipV="1">
              <a:off x="5685930" y="2707690"/>
              <a:ext cx="2757194" cy="4746578"/>
            </a:xfrm>
            <a:prstGeom prst="bentConnector4">
              <a:avLst>
                <a:gd name="adj1" fmla="val -2261"/>
                <a:gd name="adj2" fmla="val 91884"/>
              </a:avLst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477E959-0A60-BA1E-756E-38CAB48CEE35}"/>
                </a:ext>
              </a:extLst>
            </p:cNvPr>
            <p:cNvSpPr/>
            <p:nvPr/>
          </p:nvSpPr>
          <p:spPr>
            <a:xfrm>
              <a:off x="6732589" y="6414791"/>
              <a:ext cx="1211543" cy="214899"/>
            </a:xfrm>
            <a:prstGeom prst="roundRect">
              <a:avLst>
                <a:gd name="adj" fmla="val 42718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authorized</a:t>
              </a:r>
              <a:endPara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48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D93F-0301-5C59-8862-352F759C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CC1E4D-5473-0D66-A248-1E4E44FB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124" y="2079408"/>
            <a:ext cx="7007225" cy="825180"/>
          </a:xfrm>
        </p:spPr>
        <p:txBody>
          <a:bodyPr/>
          <a:lstStyle/>
          <a:p>
            <a:r>
              <a:rPr lang="de-DE" cap="none" dirty="0"/>
              <a:t>ABAP Cloud </a:t>
            </a:r>
            <a:r>
              <a:rPr lang="de-DE" cap="none" dirty="0" err="1"/>
              <a:t>with</a:t>
            </a:r>
            <a:r>
              <a:rPr lang="de-DE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24918069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A7BF1-7072-4A90-7DC8-E42E56C75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EBEC5B-3097-99F5-8877-17A4D2CD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3A5F3C-2232-A248-52CA-67EE58AE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04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D068-ADAC-CB8C-92CE-47AE7DBF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08D261-51C5-9AD0-5845-81193FA4A0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cap="none" dirty="0" err="1"/>
              <a:t>Build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own </a:t>
            </a:r>
            <a:r>
              <a:rPr lang="de-DE" cap="none" dirty="0" err="1"/>
              <a:t>ChatGPT</a:t>
            </a:r>
            <a:endParaRPr lang="de-DE" cap="non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9799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BD91F-7C7C-4CCC-8A40-B0FE27E1BD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A6052-49EB-2468-6DB1-A2A25048F3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0177348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92</TotalTime>
  <Words>186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72 Monospace</vt:lpstr>
      <vt:lpstr>Arial</vt:lpstr>
      <vt:lpstr>Arial Black</vt:lpstr>
      <vt:lpstr>Calibri</vt:lpstr>
      <vt:lpstr>Calibri Light</vt:lpstr>
      <vt:lpstr>Symbol</vt:lpstr>
      <vt:lpstr>Wingdings</vt:lpstr>
      <vt:lpstr>DSAG-Technologietage 2024</vt:lpstr>
      <vt:lpstr>Office Theme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248</cp:revision>
  <dcterms:created xsi:type="dcterms:W3CDTF">2018-07-31T15:04:08Z</dcterms:created>
  <dcterms:modified xsi:type="dcterms:W3CDTF">2024-01-24T10:17:35Z</dcterms:modified>
</cp:coreProperties>
</file>